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08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5759450" cy="9359900"/>
  <p:notesSz cx="6858000" cy="9144000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Calibri Light" panose="020F0302020204030204" pitchFamily="34" charset="0"/>
      <p:regular r:id="rId9"/>
      <p:italic r:id="rId10"/>
    </p:embeddedFont>
    <p:embeddedFont>
      <p:font typeface="Mermaid" pitchFamily="2" charset="0"/>
      <p:bold r:id="rId11"/>
    </p:embeddedFont>
    <p:embeddedFont>
      <p:font typeface="Robnei Antique" panose="020B0604020202020204" charset="0"/>
      <p:bold r:id="rId1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1814" userDrawn="1">
          <p15:clr>
            <a:srgbClr val="A4A3A4"/>
          </p15:clr>
        </p15:guide>
        <p15:guide id="2" orient="horz" pos="294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rI NuÑeZ" initials="UN" lastIdx="1" clrIdx="0">
    <p:extLst>
      <p:ext uri="{19B8F6BF-5375-455C-9EA6-DF929625EA0E}">
        <p15:presenceInfo xmlns:p15="http://schemas.microsoft.com/office/powerpoint/2012/main" userId="659d0feeb73245e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403D"/>
    <a:srgbClr val="8FC5A1"/>
    <a:srgbClr val="4BBFA9"/>
    <a:srgbClr val="84C19A"/>
    <a:srgbClr val="1CB589"/>
    <a:srgbClr val="A628BD"/>
    <a:srgbClr val="262626"/>
    <a:srgbClr val="F94289"/>
    <a:srgbClr val="044C2F"/>
    <a:srgbClr val="E04E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67" autoAdjust="0"/>
    <p:restoredTop sz="95501" autoAdjust="0"/>
  </p:normalViewPr>
  <p:slideViewPr>
    <p:cSldViewPr snapToGrid="0">
      <p:cViewPr>
        <p:scale>
          <a:sx n="66" d="100"/>
          <a:sy n="66" d="100"/>
        </p:scale>
        <p:origin x="2152" y="32"/>
      </p:cViewPr>
      <p:guideLst>
        <p:guide pos="1814"/>
        <p:guide orient="horz" pos="29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1836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commentAuthors" Target="commentAuthor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viewProps" Target="viewProps.xml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2767B1DD-FF36-42D5-85FA-69A0CD6B096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4D9DC88-048A-48EF-8FE7-FF2D4C04EE0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6AACD6-487C-4051-ACC6-364CE8F756D1}" type="datetimeFigureOut">
              <a:rPr lang="es-MX" smtClean="0"/>
              <a:t>09/07/2023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2C56DBB-62D9-4BCA-941D-B361E36A999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2D87763-0C25-4862-A462-F19C7964CF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167278-D849-4C82-BB1B-9015F7199BA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912664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1CEAD1-824E-4913-8E45-1934D7D884A3}" type="datetimeFigureOut">
              <a:rPr lang="es-PE" smtClean="0"/>
              <a:t>9/07/2023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479675" y="1143000"/>
            <a:ext cx="18986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4C6597-4BE8-4041-9501-5A914F4AF71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62686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1pPr>
    <a:lvl2pPr marL="619369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2pPr>
    <a:lvl3pPr marL="1238738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3pPr>
    <a:lvl4pPr marL="1858107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4pPr>
    <a:lvl5pPr marL="2477475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5pPr>
    <a:lvl6pPr marL="3096844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6pPr>
    <a:lvl7pPr marL="3716213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7pPr>
    <a:lvl8pPr marL="4335582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8pPr>
    <a:lvl9pPr marL="4954951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2479675" y="1143000"/>
            <a:ext cx="189865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19369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baseline="0" dirty="0"/>
              <a:t>Mas Invitaciones en &gt;&gt; </a:t>
            </a:r>
            <a:r>
              <a:rPr lang="es-MX" sz="6000" b="1" baseline="0" dirty="0"/>
              <a:t>invitacioninteractiva.net</a:t>
            </a:r>
            <a:endParaRPr lang="es-PE" b="1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C6597-4BE8-4041-9501-5A914F4AF713}" type="slidenum">
              <a:rPr lang="es-PE" smtClean="0"/>
              <a:t>1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24284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329DB7-017F-4A2F-B110-11E776900A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0725" y="1531938"/>
            <a:ext cx="4319588" cy="32591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DC9F7FC-99C1-4F16-8E14-A5B109517C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0725" y="4916488"/>
            <a:ext cx="4319588" cy="225901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6040C09-8279-4B3D-A40F-F3F98FCA3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09/07/2023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1EAD80B-7230-44B2-AC32-11D22BF5B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6D7138-FC5F-4F90-91DA-C3CC647B4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0508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8C3121-975F-4BAC-AB2B-0E39E943A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5F35947-17C7-42F8-8A84-FE0457125D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-5158846" y="2018242"/>
            <a:ext cx="4968875" cy="59372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01ADBB9-0197-456B-B168-BE87653EF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09/07/2023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B7266C2-68A8-411D-A057-CD737F340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0026EB3-1C6E-4B1D-84AA-360897A8D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15972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0BDB4BE-AD6D-4E67-BC7D-6EFAE05E87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122738" y="498475"/>
            <a:ext cx="1241425" cy="793115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052C74F-6486-4C8B-A258-21C0601C2C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95288" y="498475"/>
            <a:ext cx="3575050" cy="79311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A27AE49-BABF-4BA0-95FE-15F922DF8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09/07/2023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D8F3700-9F17-4608-B043-5E7E65CA0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D9EFCFA-DA88-46DB-87D8-532C193B3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9800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56B31F-2F3E-4101-8D95-C2AC172BF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819B7F9-C53A-4F90-9CEE-A096A5E50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09/07/2023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19BD511-E0A5-497B-B0BC-69EFA4EDA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A460E09-B6D5-4A93-8CF7-83D12D3D4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20922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716EDC-1ED6-4553-B668-BA492E1B1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2333625"/>
            <a:ext cx="4967288" cy="38925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AF10007-B6EC-4072-98B4-FA023AE2DD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3700" y="6264275"/>
            <a:ext cx="4967288" cy="2046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694E5D1-AEF4-4F41-809C-F60C38CE2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09/07/2023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87ED07D-27D3-4A1D-9852-934D9D6BF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BE069A-59B0-4D3D-B3FB-F028A3FDB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14472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992310-25D7-4477-8587-09FC21B3C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19DA0B7-2519-4007-A46E-349A36E750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5288" y="2492375"/>
            <a:ext cx="2408237" cy="5937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39705DB-1AAC-40BC-A84C-9B78E576F6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55925" y="2492375"/>
            <a:ext cx="2408238" cy="5937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4D926D0-FF4E-4F6D-B8D3-EADE9ECF8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09/07/2023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836DB5C-DF06-4307-9354-3AD93A2D5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658CF88-49EC-413D-A858-32E6D80D1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1215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C1857F-7A32-4233-8E38-38697D98C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875" y="498475"/>
            <a:ext cx="4967288" cy="180975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3FCAA86-9DF5-47C6-B6B1-E3B14E25BD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6875" y="2293938"/>
            <a:ext cx="2436813" cy="11255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6209181-F03B-4A9C-8394-E265365491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6875" y="3419475"/>
            <a:ext cx="2436813" cy="5027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7303585-A82D-4907-B099-94F08CED27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916238" y="2293938"/>
            <a:ext cx="2447925" cy="11255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7BCCD54-2544-454A-9D11-E75F3D943F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2916238" y="3419475"/>
            <a:ext cx="2447925" cy="5027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B5E3567-2257-4951-82E5-DD6A0B941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09/07/2023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388BA90-C659-41DC-8611-69DF660C4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B704AED-3997-4B0B-AFE3-4AFFFB569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1397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11E3F9-0126-4A7A-B944-83ECA61C6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6F4DC78-B352-436E-8346-75C274FEE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09/07/2023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9B82A23-55DA-4845-B1E1-F228CFEA1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0C6EB10-2032-4595-B38E-D3B580B4A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50344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76DF3B4-1F1E-4E20-91E3-82F8BD3F9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09/07/2023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03F36DC-BB5F-4288-8D6B-EE357933A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E02FA2F-8950-4A3E-9DD9-5FDA5A5F3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54057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443B1A-CC83-47C9-A10A-1AEFFCF7E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875" y="623888"/>
            <a:ext cx="1857375" cy="2184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102586C-C401-4008-8CBA-37736B80F3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7925" y="1347788"/>
            <a:ext cx="2916238" cy="6651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E05C90E-A93B-4754-8621-D69C0963BC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6875" y="2808288"/>
            <a:ext cx="1857375" cy="52022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A721A3C-ACF6-4FA6-A495-DFBB093EF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09/07/2023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D98175E-9C6C-4363-8E9B-ACD528F60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34839A4-1600-461C-AC71-FDA62D439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62678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E9DDAB-2DB7-4DBD-B733-6F7401256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875" y="623888"/>
            <a:ext cx="1857375" cy="2184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588B25B-EA6A-46F1-8C76-61CBA7440F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447925" y="1347788"/>
            <a:ext cx="2916238" cy="6651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F3361A7-5B3A-4D08-A942-CA1DEA0474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6875" y="2808288"/>
            <a:ext cx="1857375" cy="52022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4E2B997-1F28-423E-9DA0-6F0CADF09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09/07/2023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AA17FC6-07FE-4321-93F9-90021CDC3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9E44752-18F4-4EEF-9B1C-FD1EF0204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20541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E6AA3E9-9614-4D26-85B3-3E1AB6E04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498475"/>
            <a:ext cx="4968875" cy="1809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F7C785D-5795-4CC5-A09D-BEF918855C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-5158846" y="2018242"/>
            <a:ext cx="4968875" cy="5937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MX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5BE70C7-D854-46B6-AC71-752BB67536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95288" y="8675688"/>
            <a:ext cx="1296987" cy="498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5C1CE-2531-4252-ACE9-CFA1639C7571}" type="datetimeFigureOut">
              <a:rPr lang="es-MX" smtClean="0"/>
              <a:t>09/07/2023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8C5EC4-CA2F-4F1D-83FB-E3E3020A9A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08175" y="8675688"/>
            <a:ext cx="1943100" cy="498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8B29312-4176-4761-AE82-3ABBB6A44E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67175" y="8675688"/>
            <a:ext cx="1296988" cy="498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69164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97000"/>
            <a:lum/>
          </a:blip>
          <a:srcRect/>
          <a:stretch>
            <a:fillRect l="-72000" r="-7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n 21">
            <a:extLst>
              <a:ext uri="{FF2B5EF4-FFF2-40B4-BE49-F238E27FC236}">
                <a16:creationId xmlns:a16="http://schemas.microsoft.com/office/drawing/2014/main" id="{AC9EC285-CC5B-4DD3-87AF-047E3B9873E8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06" y="952591"/>
            <a:ext cx="5482445" cy="8193545"/>
          </a:xfrm>
          <a:prstGeom prst="rect">
            <a:avLst/>
          </a:prstGeom>
        </p:spPr>
      </p:pic>
      <p:sp>
        <p:nvSpPr>
          <p:cNvPr id="24" name="Megaidea.net"/>
          <p:cNvSpPr txBox="1"/>
          <p:nvPr/>
        </p:nvSpPr>
        <p:spPr>
          <a:xfrm>
            <a:off x="2186756" y="4390966"/>
            <a:ext cx="1444627" cy="4412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267" b="1" dirty="0">
                <a:solidFill>
                  <a:srgbClr val="CE403D"/>
                </a:solidFill>
                <a:latin typeface="Robnei Antique" panose="020B0904030504030204" pitchFamily="34" charset="0"/>
              </a:rPr>
              <a:t>6 Años</a:t>
            </a:r>
          </a:p>
        </p:txBody>
      </p:sp>
      <p:sp>
        <p:nvSpPr>
          <p:cNvPr id="25" name="Megaidea.net"/>
          <p:cNvSpPr txBox="1"/>
          <p:nvPr/>
        </p:nvSpPr>
        <p:spPr>
          <a:xfrm>
            <a:off x="1585540" y="4753862"/>
            <a:ext cx="2678938" cy="666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1867" b="1" dirty="0">
                <a:ln>
                  <a:solidFill>
                    <a:srgbClr val="8FC5A1"/>
                  </a:solidFill>
                </a:ln>
                <a:solidFill>
                  <a:srgbClr val="4BBFA9"/>
                </a:solidFill>
                <a:latin typeface="Robnei Antique" panose="020B0904030504030204" pitchFamily="34" charset="0"/>
              </a:rPr>
              <a:t>Acompáñanos a</a:t>
            </a:r>
          </a:p>
          <a:p>
            <a:pPr algn="ctr"/>
            <a:r>
              <a:rPr lang="es-PE" sz="1867" b="1" dirty="0">
                <a:ln>
                  <a:solidFill>
                    <a:srgbClr val="8FC5A1"/>
                  </a:solidFill>
                </a:ln>
                <a:solidFill>
                  <a:srgbClr val="4BBFA9"/>
                </a:solidFill>
                <a:latin typeface="Robnei Antique" panose="020B0904030504030204" pitchFamily="34" charset="0"/>
              </a:rPr>
              <a:t> celebrar:</a:t>
            </a:r>
          </a:p>
        </p:txBody>
      </p:sp>
      <p:sp>
        <p:nvSpPr>
          <p:cNvPr id="26" name="Fle Megaidea.net"/>
          <p:cNvSpPr>
            <a:spLocks noEditPoints="1"/>
          </p:cNvSpPr>
          <p:nvPr/>
        </p:nvSpPr>
        <p:spPr bwMode="auto">
          <a:xfrm rot="16200000">
            <a:off x="1898943" y="6251674"/>
            <a:ext cx="1830499" cy="296552"/>
          </a:xfrm>
          <a:custGeom>
            <a:avLst/>
            <a:gdLst>
              <a:gd name="T0" fmla="*/ 399 w 407"/>
              <a:gd name="T1" fmla="*/ 32 h 73"/>
              <a:gd name="T2" fmla="*/ 348 w 407"/>
              <a:gd name="T3" fmla="*/ 34 h 73"/>
              <a:gd name="T4" fmla="*/ 369 w 407"/>
              <a:gd name="T5" fmla="*/ 13 h 73"/>
              <a:gd name="T6" fmla="*/ 347 w 407"/>
              <a:gd name="T7" fmla="*/ 14 h 73"/>
              <a:gd name="T8" fmla="*/ 332 w 407"/>
              <a:gd name="T9" fmla="*/ 8 h 73"/>
              <a:gd name="T10" fmla="*/ 314 w 407"/>
              <a:gd name="T11" fmla="*/ 35 h 73"/>
              <a:gd name="T12" fmla="*/ 93 w 407"/>
              <a:gd name="T13" fmla="*/ 35 h 73"/>
              <a:gd name="T14" fmla="*/ 75 w 407"/>
              <a:gd name="T15" fmla="*/ 8 h 73"/>
              <a:gd name="T16" fmla="*/ 60 w 407"/>
              <a:gd name="T17" fmla="*/ 14 h 73"/>
              <a:gd name="T18" fmla="*/ 39 w 407"/>
              <a:gd name="T19" fmla="*/ 13 h 73"/>
              <a:gd name="T20" fmla="*/ 60 w 407"/>
              <a:gd name="T21" fmla="*/ 34 h 73"/>
              <a:gd name="T22" fmla="*/ 9 w 407"/>
              <a:gd name="T23" fmla="*/ 32 h 73"/>
              <a:gd name="T24" fmla="*/ 2 w 407"/>
              <a:gd name="T25" fmla="*/ 40 h 73"/>
              <a:gd name="T26" fmla="*/ 15 w 407"/>
              <a:gd name="T27" fmla="*/ 58 h 73"/>
              <a:gd name="T28" fmla="*/ 51 w 407"/>
              <a:gd name="T29" fmla="*/ 49 h 73"/>
              <a:gd name="T30" fmla="*/ 45 w 407"/>
              <a:gd name="T31" fmla="*/ 68 h 73"/>
              <a:gd name="T32" fmla="*/ 68 w 407"/>
              <a:gd name="T33" fmla="*/ 72 h 73"/>
              <a:gd name="T34" fmla="*/ 93 w 407"/>
              <a:gd name="T35" fmla="*/ 46 h 73"/>
              <a:gd name="T36" fmla="*/ 314 w 407"/>
              <a:gd name="T37" fmla="*/ 46 h 73"/>
              <a:gd name="T38" fmla="*/ 339 w 407"/>
              <a:gd name="T39" fmla="*/ 72 h 73"/>
              <a:gd name="T40" fmla="*/ 362 w 407"/>
              <a:gd name="T41" fmla="*/ 68 h 73"/>
              <a:gd name="T42" fmla="*/ 356 w 407"/>
              <a:gd name="T43" fmla="*/ 49 h 73"/>
              <a:gd name="T44" fmla="*/ 392 w 407"/>
              <a:gd name="T45" fmla="*/ 58 h 73"/>
              <a:gd name="T46" fmla="*/ 406 w 407"/>
              <a:gd name="T47" fmla="*/ 40 h 73"/>
              <a:gd name="T48" fmla="*/ 17 w 407"/>
              <a:gd name="T49" fmla="*/ 39 h 73"/>
              <a:gd name="T50" fmla="*/ 17 w 407"/>
              <a:gd name="T51" fmla="*/ 52 h 73"/>
              <a:gd name="T52" fmla="*/ 18 w 407"/>
              <a:gd name="T53" fmla="*/ 52 h 73"/>
              <a:gd name="T54" fmla="*/ 51 w 407"/>
              <a:gd name="T55" fmla="*/ 20 h 73"/>
              <a:gd name="T56" fmla="*/ 73 w 407"/>
              <a:gd name="T57" fmla="*/ 29 h 73"/>
              <a:gd name="T58" fmla="*/ 72 w 407"/>
              <a:gd name="T59" fmla="*/ 23 h 73"/>
              <a:gd name="T60" fmla="*/ 68 w 407"/>
              <a:gd name="T61" fmla="*/ 9 h 73"/>
              <a:gd name="T62" fmla="*/ 79 w 407"/>
              <a:gd name="T63" fmla="*/ 32 h 73"/>
              <a:gd name="T64" fmla="*/ 84 w 407"/>
              <a:gd name="T65" fmla="*/ 50 h 73"/>
              <a:gd name="T66" fmla="*/ 71 w 407"/>
              <a:gd name="T67" fmla="*/ 67 h 73"/>
              <a:gd name="T68" fmla="*/ 74 w 407"/>
              <a:gd name="T69" fmla="*/ 57 h 73"/>
              <a:gd name="T70" fmla="*/ 49 w 407"/>
              <a:gd name="T71" fmla="*/ 59 h 73"/>
              <a:gd name="T72" fmla="*/ 84 w 407"/>
              <a:gd name="T73" fmla="*/ 47 h 73"/>
              <a:gd name="T74" fmla="*/ 336 w 407"/>
              <a:gd name="T75" fmla="*/ 11 h 73"/>
              <a:gd name="T76" fmla="*/ 342 w 407"/>
              <a:gd name="T77" fmla="*/ 11 h 73"/>
              <a:gd name="T78" fmla="*/ 332 w 407"/>
              <a:gd name="T79" fmla="*/ 28 h 73"/>
              <a:gd name="T80" fmla="*/ 349 w 407"/>
              <a:gd name="T81" fmla="*/ 22 h 73"/>
              <a:gd name="T82" fmla="*/ 356 w 407"/>
              <a:gd name="T83" fmla="*/ 23 h 73"/>
              <a:gd name="T84" fmla="*/ 328 w 407"/>
              <a:gd name="T85" fmla="*/ 29 h 73"/>
              <a:gd name="T86" fmla="*/ 337 w 407"/>
              <a:gd name="T87" fmla="*/ 51 h 73"/>
              <a:gd name="T88" fmla="*/ 339 w 407"/>
              <a:gd name="T89" fmla="*/ 67 h 73"/>
              <a:gd name="T90" fmla="*/ 327 w 407"/>
              <a:gd name="T91" fmla="*/ 56 h 73"/>
              <a:gd name="T92" fmla="*/ 328 w 407"/>
              <a:gd name="T93" fmla="*/ 46 h 73"/>
              <a:gd name="T94" fmla="*/ 391 w 407"/>
              <a:gd name="T95" fmla="*/ 52 h 73"/>
              <a:gd name="T96" fmla="*/ 391 w 407"/>
              <a:gd name="T97" fmla="*/ 51 h 73"/>
              <a:gd name="T98" fmla="*/ 398 w 407"/>
              <a:gd name="T99" fmla="*/ 39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407" h="73">
                <a:moveTo>
                  <a:pt x="407" y="37"/>
                </a:moveTo>
                <a:cubicBezTo>
                  <a:pt x="407" y="36"/>
                  <a:pt x="405" y="33"/>
                  <a:pt x="404" y="33"/>
                </a:cubicBezTo>
                <a:cubicBezTo>
                  <a:pt x="402" y="33"/>
                  <a:pt x="401" y="33"/>
                  <a:pt x="399" y="32"/>
                </a:cubicBezTo>
                <a:cubicBezTo>
                  <a:pt x="394" y="32"/>
                  <a:pt x="389" y="33"/>
                  <a:pt x="385" y="35"/>
                </a:cubicBezTo>
                <a:cubicBezTo>
                  <a:pt x="373" y="39"/>
                  <a:pt x="362" y="38"/>
                  <a:pt x="350" y="36"/>
                </a:cubicBezTo>
                <a:cubicBezTo>
                  <a:pt x="349" y="36"/>
                  <a:pt x="349" y="35"/>
                  <a:pt x="348" y="34"/>
                </a:cubicBezTo>
                <a:cubicBezTo>
                  <a:pt x="349" y="32"/>
                  <a:pt x="351" y="31"/>
                  <a:pt x="353" y="30"/>
                </a:cubicBezTo>
                <a:cubicBezTo>
                  <a:pt x="359" y="28"/>
                  <a:pt x="364" y="24"/>
                  <a:pt x="370" y="20"/>
                </a:cubicBezTo>
                <a:cubicBezTo>
                  <a:pt x="372" y="19"/>
                  <a:pt x="372" y="14"/>
                  <a:pt x="369" y="13"/>
                </a:cubicBezTo>
                <a:cubicBezTo>
                  <a:pt x="366" y="12"/>
                  <a:pt x="363" y="11"/>
                  <a:pt x="360" y="12"/>
                </a:cubicBezTo>
                <a:cubicBezTo>
                  <a:pt x="356" y="13"/>
                  <a:pt x="353" y="14"/>
                  <a:pt x="350" y="15"/>
                </a:cubicBezTo>
                <a:cubicBezTo>
                  <a:pt x="349" y="15"/>
                  <a:pt x="348" y="15"/>
                  <a:pt x="347" y="14"/>
                </a:cubicBezTo>
                <a:cubicBezTo>
                  <a:pt x="348" y="11"/>
                  <a:pt x="348" y="9"/>
                  <a:pt x="348" y="6"/>
                </a:cubicBezTo>
                <a:cubicBezTo>
                  <a:pt x="348" y="3"/>
                  <a:pt x="344" y="0"/>
                  <a:pt x="340" y="2"/>
                </a:cubicBezTo>
                <a:cubicBezTo>
                  <a:pt x="337" y="3"/>
                  <a:pt x="334" y="6"/>
                  <a:pt x="332" y="8"/>
                </a:cubicBezTo>
                <a:cubicBezTo>
                  <a:pt x="329" y="13"/>
                  <a:pt x="327" y="17"/>
                  <a:pt x="325" y="22"/>
                </a:cubicBezTo>
                <a:cubicBezTo>
                  <a:pt x="324" y="25"/>
                  <a:pt x="323" y="28"/>
                  <a:pt x="322" y="31"/>
                </a:cubicBezTo>
                <a:cubicBezTo>
                  <a:pt x="320" y="33"/>
                  <a:pt x="318" y="35"/>
                  <a:pt x="314" y="35"/>
                </a:cubicBezTo>
                <a:cubicBezTo>
                  <a:pt x="308" y="35"/>
                  <a:pt x="302" y="36"/>
                  <a:pt x="296" y="36"/>
                </a:cubicBezTo>
                <a:cubicBezTo>
                  <a:pt x="273" y="35"/>
                  <a:pt x="134" y="35"/>
                  <a:pt x="111" y="36"/>
                </a:cubicBezTo>
                <a:cubicBezTo>
                  <a:pt x="105" y="36"/>
                  <a:pt x="99" y="35"/>
                  <a:pt x="93" y="35"/>
                </a:cubicBezTo>
                <a:cubicBezTo>
                  <a:pt x="90" y="35"/>
                  <a:pt x="87" y="33"/>
                  <a:pt x="86" y="31"/>
                </a:cubicBezTo>
                <a:cubicBezTo>
                  <a:pt x="84" y="28"/>
                  <a:pt x="83" y="25"/>
                  <a:pt x="82" y="22"/>
                </a:cubicBezTo>
                <a:cubicBezTo>
                  <a:pt x="80" y="17"/>
                  <a:pt x="78" y="13"/>
                  <a:pt x="75" y="8"/>
                </a:cubicBezTo>
                <a:cubicBezTo>
                  <a:pt x="73" y="6"/>
                  <a:pt x="70" y="3"/>
                  <a:pt x="67" y="2"/>
                </a:cubicBezTo>
                <a:cubicBezTo>
                  <a:pt x="64" y="0"/>
                  <a:pt x="60" y="3"/>
                  <a:pt x="60" y="6"/>
                </a:cubicBezTo>
                <a:cubicBezTo>
                  <a:pt x="59" y="9"/>
                  <a:pt x="60" y="11"/>
                  <a:pt x="60" y="14"/>
                </a:cubicBezTo>
                <a:cubicBezTo>
                  <a:pt x="59" y="15"/>
                  <a:pt x="59" y="15"/>
                  <a:pt x="58" y="15"/>
                </a:cubicBezTo>
                <a:cubicBezTo>
                  <a:pt x="54" y="14"/>
                  <a:pt x="51" y="13"/>
                  <a:pt x="48" y="12"/>
                </a:cubicBezTo>
                <a:cubicBezTo>
                  <a:pt x="45" y="11"/>
                  <a:pt x="42" y="12"/>
                  <a:pt x="39" y="13"/>
                </a:cubicBezTo>
                <a:cubicBezTo>
                  <a:pt x="36" y="14"/>
                  <a:pt x="35" y="19"/>
                  <a:pt x="38" y="20"/>
                </a:cubicBezTo>
                <a:cubicBezTo>
                  <a:pt x="43" y="24"/>
                  <a:pt x="48" y="28"/>
                  <a:pt x="54" y="30"/>
                </a:cubicBezTo>
                <a:cubicBezTo>
                  <a:pt x="56" y="31"/>
                  <a:pt x="58" y="32"/>
                  <a:pt x="60" y="34"/>
                </a:cubicBezTo>
                <a:cubicBezTo>
                  <a:pt x="59" y="35"/>
                  <a:pt x="58" y="36"/>
                  <a:pt x="57" y="36"/>
                </a:cubicBezTo>
                <a:cubicBezTo>
                  <a:pt x="45" y="38"/>
                  <a:pt x="34" y="39"/>
                  <a:pt x="22" y="35"/>
                </a:cubicBezTo>
                <a:cubicBezTo>
                  <a:pt x="18" y="33"/>
                  <a:pt x="13" y="32"/>
                  <a:pt x="9" y="32"/>
                </a:cubicBezTo>
                <a:cubicBezTo>
                  <a:pt x="7" y="33"/>
                  <a:pt x="5" y="33"/>
                  <a:pt x="3" y="33"/>
                </a:cubicBezTo>
                <a:cubicBezTo>
                  <a:pt x="2" y="33"/>
                  <a:pt x="0" y="36"/>
                  <a:pt x="0" y="37"/>
                </a:cubicBezTo>
                <a:cubicBezTo>
                  <a:pt x="1" y="38"/>
                  <a:pt x="1" y="40"/>
                  <a:pt x="2" y="40"/>
                </a:cubicBezTo>
                <a:cubicBezTo>
                  <a:pt x="4" y="42"/>
                  <a:pt x="7" y="44"/>
                  <a:pt x="11" y="46"/>
                </a:cubicBezTo>
                <a:cubicBezTo>
                  <a:pt x="11" y="50"/>
                  <a:pt x="5" y="52"/>
                  <a:pt x="8" y="57"/>
                </a:cubicBezTo>
                <a:cubicBezTo>
                  <a:pt x="10" y="58"/>
                  <a:pt x="13" y="58"/>
                  <a:pt x="15" y="58"/>
                </a:cubicBezTo>
                <a:cubicBezTo>
                  <a:pt x="24" y="55"/>
                  <a:pt x="32" y="53"/>
                  <a:pt x="39" y="48"/>
                </a:cubicBezTo>
                <a:cubicBezTo>
                  <a:pt x="43" y="47"/>
                  <a:pt x="47" y="47"/>
                  <a:pt x="51" y="48"/>
                </a:cubicBezTo>
                <a:cubicBezTo>
                  <a:pt x="51" y="48"/>
                  <a:pt x="51" y="49"/>
                  <a:pt x="51" y="49"/>
                </a:cubicBezTo>
                <a:cubicBezTo>
                  <a:pt x="52" y="51"/>
                  <a:pt x="50" y="52"/>
                  <a:pt x="49" y="53"/>
                </a:cubicBezTo>
                <a:cubicBezTo>
                  <a:pt x="45" y="55"/>
                  <a:pt x="43" y="58"/>
                  <a:pt x="41" y="62"/>
                </a:cubicBezTo>
                <a:cubicBezTo>
                  <a:pt x="40" y="64"/>
                  <a:pt x="43" y="68"/>
                  <a:pt x="45" y="68"/>
                </a:cubicBezTo>
                <a:cubicBezTo>
                  <a:pt x="49" y="67"/>
                  <a:pt x="52" y="66"/>
                  <a:pt x="55" y="66"/>
                </a:cubicBezTo>
                <a:cubicBezTo>
                  <a:pt x="58" y="66"/>
                  <a:pt x="60" y="67"/>
                  <a:pt x="61" y="69"/>
                </a:cubicBezTo>
                <a:cubicBezTo>
                  <a:pt x="62" y="72"/>
                  <a:pt x="65" y="73"/>
                  <a:pt x="68" y="72"/>
                </a:cubicBezTo>
                <a:cubicBezTo>
                  <a:pt x="72" y="72"/>
                  <a:pt x="75" y="70"/>
                  <a:pt x="77" y="67"/>
                </a:cubicBezTo>
                <a:cubicBezTo>
                  <a:pt x="81" y="63"/>
                  <a:pt x="84" y="58"/>
                  <a:pt x="88" y="53"/>
                </a:cubicBezTo>
                <a:cubicBezTo>
                  <a:pt x="90" y="50"/>
                  <a:pt x="92" y="48"/>
                  <a:pt x="93" y="46"/>
                </a:cubicBezTo>
                <a:cubicBezTo>
                  <a:pt x="101" y="44"/>
                  <a:pt x="108" y="44"/>
                  <a:pt x="115" y="44"/>
                </a:cubicBezTo>
                <a:cubicBezTo>
                  <a:pt x="137" y="43"/>
                  <a:pt x="271" y="43"/>
                  <a:pt x="293" y="44"/>
                </a:cubicBezTo>
                <a:cubicBezTo>
                  <a:pt x="300" y="44"/>
                  <a:pt x="307" y="44"/>
                  <a:pt x="314" y="46"/>
                </a:cubicBezTo>
                <a:cubicBezTo>
                  <a:pt x="316" y="48"/>
                  <a:pt x="318" y="50"/>
                  <a:pt x="319" y="53"/>
                </a:cubicBezTo>
                <a:cubicBezTo>
                  <a:pt x="323" y="58"/>
                  <a:pt x="327" y="63"/>
                  <a:pt x="330" y="67"/>
                </a:cubicBezTo>
                <a:cubicBezTo>
                  <a:pt x="332" y="70"/>
                  <a:pt x="335" y="72"/>
                  <a:pt x="339" y="72"/>
                </a:cubicBezTo>
                <a:cubicBezTo>
                  <a:pt x="342" y="73"/>
                  <a:pt x="345" y="72"/>
                  <a:pt x="347" y="69"/>
                </a:cubicBezTo>
                <a:cubicBezTo>
                  <a:pt x="348" y="67"/>
                  <a:pt x="350" y="66"/>
                  <a:pt x="352" y="66"/>
                </a:cubicBezTo>
                <a:cubicBezTo>
                  <a:pt x="355" y="66"/>
                  <a:pt x="359" y="67"/>
                  <a:pt x="362" y="68"/>
                </a:cubicBezTo>
                <a:cubicBezTo>
                  <a:pt x="365" y="68"/>
                  <a:pt x="367" y="64"/>
                  <a:pt x="366" y="62"/>
                </a:cubicBezTo>
                <a:cubicBezTo>
                  <a:pt x="364" y="58"/>
                  <a:pt x="362" y="55"/>
                  <a:pt x="359" y="53"/>
                </a:cubicBezTo>
                <a:cubicBezTo>
                  <a:pt x="357" y="52"/>
                  <a:pt x="356" y="51"/>
                  <a:pt x="356" y="49"/>
                </a:cubicBezTo>
                <a:cubicBezTo>
                  <a:pt x="356" y="49"/>
                  <a:pt x="356" y="48"/>
                  <a:pt x="357" y="48"/>
                </a:cubicBezTo>
                <a:cubicBezTo>
                  <a:pt x="361" y="47"/>
                  <a:pt x="364" y="47"/>
                  <a:pt x="369" y="48"/>
                </a:cubicBezTo>
                <a:cubicBezTo>
                  <a:pt x="375" y="53"/>
                  <a:pt x="384" y="55"/>
                  <a:pt x="392" y="58"/>
                </a:cubicBezTo>
                <a:cubicBezTo>
                  <a:pt x="395" y="58"/>
                  <a:pt x="397" y="58"/>
                  <a:pt x="399" y="57"/>
                </a:cubicBezTo>
                <a:cubicBezTo>
                  <a:pt x="402" y="52"/>
                  <a:pt x="396" y="50"/>
                  <a:pt x="397" y="46"/>
                </a:cubicBezTo>
                <a:cubicBezTo>
                  <a:pt x="400" y="44"/>
                  <a:pt x="403" y="42"/>
                  <a:pt x="406" y="40"/>
                </a:cubicBezTo>
                <a:cubicBezTo>
                  <a:pt x="406" y="40"/>
                  <a:pt x="407" y="38"/>
                  <a:pt x="407" y="37"/>
                </a:cubicBezTo>
                <a:close/>
                <a:moveTo>
                  <a:pt x="9" y="39"/>
                </a:moveTo>
                <a:cubicBezTo>
                  <a:pt x="12" y="37"/>
                  <a:pt x="15" y="37"/>
                  <a:pt x="17" y="39"/>
                </a:cubicBezTo>
                <a:cubicBezTo>
                  <a:pt x="15" y="41"/>
                  <a:pt x="12" y="41"/>
                  <a:pt x="9" y="39"/>
                </a:cubicBezTo>
                <a:close/>
                <a:moveTo>
                  <a:pt x="18" y="52"/>
                </a:moveTo>
                <a:cubicBezTo>
                  <a:pt x="17" y="52"/>
                  <a:pt x="17" y="52"/>
                  <a:pt x="17" y="52"/>
                </a:cubicBezTo>
                <a:cubicBezTo>
                  <a:pt x="16" y="51"/>
                  <a:pt x="16" y="51"/>
                  <a:pt x="17" y="51"/>
                </a:cubicBezTo>
                <a:cubicBezTo>
                  <a:pt x="19" y="47"/>
                  <a:pt x="21" y="47"/>
                  <a:pt x="25" y="49"/>
                </a:cubicBezTo>
                <a:cubicBezTo>
                  <a:pt x="23" y="52"/>
                  <a:pt x="21" y="53"/>
                  <a:pt x="18" y="52"/>
                </a:cubicBezTo>
                <a:close/>
                <a:moveTo>
                  <a:pt x="51" y="23"/>
                </a:moveTo>
                <a:cubicBezTo>
                  <a:pt x="50" y="23"/>
                  <a:pt x="49" y="21"/>
                  <a:pt x="48" y="20"/>
                </a:cubicBezTo>
                <a:cubicBezTo>
                  <a:pt x="49" y="20"/>
                  <a:pt x="50" y="19"/>
                  <a:pt x="51" y="20"/>
                </a:cubicBezTo>
                <a:cubicBezTo>
                  <a:pt x="53" y="20"/>
                  <a:pt x="56" y="21"/>
                  <a:pt x="58" y="22"/>
                </a:cubicBezTo>
                <a:cubicBezTo>
                  <a:pt x="62" y="24"/>
                  <a:pt x="66" y="26"/>
                  <a:pt x="70" y="28"/>
                </a:cubicBezTo>
                <a:cubicBezTo>
                  <a:pt x="71" y="29"/>
                  <a:pt x="72" y="29"/>
                  <a:pt x="73" y="29"/>
                </a:cubicBezTo>
                <a:cubicBezTo>
                  <a:pt x="74" y="29"/>
                  <a:pt x="75" y="29"/>
                  <a:pt x="75" y="28"/>
                </a:cubicBezTo>
                <a:cubicBezTo>
                  <a:pt x="75" y="28"/>
                  <a:pt x="75" y="27"/>
                  <a:pt x="75" y="27"/>
                </a:cubicBezTo>
                <a:cubicBezTo>
                  <a:pt x="74" y="26"/>
                  <a:pt x="73" y="24"/>
                  <a:pt x="72" y="23"/>
                </a:cubicBezTo>
                <a:cubicBezTo>
                  <a:pt x="69" y="19"/>
                  <a:pt x="67" y="15"/>
                  <a:pt x="65" y="11"/>
                </a:cubicBezTo>
                <a:cubicBezTo>
                  <a:pt x="65" y="10"/>
                  <a:pt x="65" y="9"/>
                  <a:pt x="66" y="8"/>
                </a:cubicBezTo>
                <a:cubicBezTo>
                  <a:pt x="66" y="8"/>
                  <a:pt x="68" y="8"/>
                  <a:pt x="68" y="9"/>
                </a:cubicBezTo>
                <a:cubicBezTo>
                  <a:pt x="69" y="9"/>
                  <a:pt x="70" y="10"/>
                  <a:pt x="71" y="11"/>
                </a:cubicBezTo>
                <a:cubicBezTo>
                  <a:pt x="75" y="16"/>
                  <a:pt x="78" y="22"/>
                  <a:pt x="79" y="29"/>
                </a:cubicBezTo>
                <a:cubicBezTo>
                  <a:pt x="79" y="30"/>
                  <a:pt x="79" y="31"/>
                  <a:pt x="79" y="32"/>
                </a:cubicBezTo>
                <a:cubicBezTo>
                  <a:pt x="79" y="33"/>
                  <a:pt x="78" y="33"/>
                  <a:pt x="77" y="34"/>
                </a:cubicBezTo>
                <a:cubicBezTo>
                  <a:pt x="68" y="31"/>
                  <a:pt x="59" y="28"/>
                  <a:pt x="51" y="23"/>
                </a:cubicBezTo>
                <a:close/>
                <a:moveTo>
                  <a:pt x="84" y="50"/>
                </a:moveTo>
                <a:cubicBezTo>
                  <a:pt x="83" y="52"/>
                  <a:pt x="81" y="54"/>
                  <a:pt x="80" y="56"/>
                </a:cubicBezTo>
                <a:cubicBezTo>
                  <a:pt x="78" y="60"/>
                  <a:pt x="75" y="63"/>
                  <a:pt x="73" y="66"/>
                </a:cubicBezTo>
                <a:cubicBezTo>
                  <a:pt x="72" y="66"/>
                  <a:pt x="72" y="67"/>
                  <a:pt x="71" y="67"/>
                </a:cubicBezTo>
                <a:cubicBezTo>
                  <a:pt x="70" y="67"/>
                  <a:pt x="69" y="67"/>
                  <a:pt x="69" y="67"/>
                </a:cubicBezTo>
                <a:cubicBezTo>
                  <a:pt x="68" y="67"/>
                  <a:pt x="67" y="65"/>
                  <a:pt x="68" y="65"/>
                </a:cubicBezTo>
                <a:cubicBezTo>
                  <a:pt x="70" y="62"/>
                  <a:pt x="72" y="59"/>
                  <a:pt x="74" y="57"/>
                </a:cubicBezTo>
                <a:cubicBezTo>
                  <a:pt x="75" y="54"/>
                  <a:pt x="74" y="52"/>
                  <a:pt x="70" y="51"/>
                </a:cubicBezTo>
                <a:cubicBezTo>
                  <a:pt x="65" y="57"/>
                  <a:pt x="59" y="62"/>
                  <a:pt x="50" y="62"/>
                </a:cubicBezTo>
                <a:cubicBezTo>
                  <a:pt x="50" y="61"/>
                  <a:pt x="49" y="60"/>
                  <a:pt x="49" y="59"/>
                </a:cubicBezTo>
                <a:cubicBezTo>
                  <a:pt x="51" y="55"/>
                  <a:pt x="55" y="52"/>
                  <a:pt x="59" y="51"/>
                </a:cubicBezTo>
                <a:cubicBezTo>
                  <a:pt x="66" y="49"/>
                  <a:pt x="72" y="48"/>
                  <a:pt x="79" y="46"/>
                </a:cubicBezTo>
                <a:cubicBezTo>
                  <a:pt x="81" y="46"/>
                  <a:pt x="82" y="46"/>
                  <a:pt x="84" y="47"/>
                </a:cubicBezTo>
                <a:cubicBezTo>
                  <a:pt x="84" y="48"/>
                  <a:pt x="84" y="49"/>
                  <a:pt x="84" y="50"/>
                </a:cubicBezTo>
                <a:close/>
                <a:moveTo>
                  <a:pt x="328" y="29"/>
                </a:moveTo>
                <a:cubicBezTo>
                  <a:pt x="330" y="22"/>
                  <a:pt x="332" y="16"/>
                  <a:pt x="336" y="11"/>
                </a:cubicBezTo>
                <a:cubicBezTo>
                  <a:pt x="337" y="10"/>
                  <a:pt x="338" y="9"/>
                  <a:pt x="339" y="9"/>
                </a:cubicBezTo>
                <a:cubicBezTo>
                  <a:pt x="340" y="8"/>
                  <a:pt x="341" y="8"/>
                  <a:pt x="341" y="8"/>
                </a:cubicBezTo>
                <a:cubicBezTo>
                  <a:pt x="342" y="9"/>
                  <a:pt x="342" y="10"/>
                  <a:pt x="342" y="11"/>
                </a:cubicBezTo>
                <a:cubicBezTo>
                  <a:pt x="341" y="15"/>
                  <a:pt x="339" y="19"/>
                  <a:pt x="335" y="23"/>
                </a:cubicBezTo>
                <a:cubicBezTo>
                  <a:pt x="334" y="24"/>
                  <a:pt x="333" y="26"/>
                  <a:pt x="332" y="27"/>
                </a:cubicBezTo>
                <a:cubicBezTo>
                  <a:pt x="332" y="27"/>
                  <a:pt x="332" y="28"/>
                  <a:pt x="332" y="28"/>
                </a:cubicBezTo>
                <a:cubicBezTo>
                  <a:pt x="333" y="29"/>
                  <a:pt x="334" y="29"/>
                  <a:pt x="334" y="29"/>
                </a:cubicBezTo>
                <a:cubicBezTo>
                  <a:pt x="335" y="29"/>
                  <a:pt x="337" y="29"/>
                  <a:pt x="338" y="28"/>
                </a:cubicBezTo>
                <a:cubicBezTo>
                  <a:pt x="342" y="26"/>
                  <a:pt x="345" y="24"/>
                  <a:pt x="349" y="22"/>
                </a:cubicBezTo>
                <a:cubicBezTo>
                  <a:pt x="351" y="21"/>
                  <a:pt x="354" y="20"/>
                  <a:pt x="356" y="20"/>
                </a:cubicBezTo>
                <a:cubicBezTo>
                  <a:pt x="357" y="19"/>
                  <a:pt x="358" y="20"/>
                  <a:pt x="359" y="20"/>
                </a:cubicBezTo>
                <a:cubicBezTo>
                  <a:pt x="358" y="21"/>
                  <a:pt x="357" y="23"/>
                  <a:pt x="356" y="23"/>
                </a:cubicBezTo>
                <a:cubicBezTo>
                  <a:pt x="348" y="28"/>
                  <a:pt x="339" y="31"/>
                  <a:pt x="331" y="34"/>
                </a:cubicBezTo>
                <a:cubicBezTo>
                  <a:pt x="330" y="33"/>
                  <a:pt x="329" y="33"/>
                  <a:pt x="328" y="32"/>
                </a:cubicBezTo>
                <a:cubicBezTo>
                  <a:pt x="328" y="31"/>
                  <a:pt x="328" y="30"/>
                  <a:pt x="328" y="29"/>
                </a:cubicBezTo>
                <a:close/>
                <a:moveTo>
                  <a:pt x="358" y="59"/>
                </a:moveTo>
                <a:cubicBezTo>
                  <a:pt x="358" y="60"/>
                  <a:pt x="358" y="61"/>
                  <a:pt x="357" y="62"/>
                </a:cubicBezTo>
                <a:cubicBezTo>
                  <a:pt x="348" y="62"/>
                  <a:pt x="342" y="57"/>
                  <a:pt x="337" y="51"/>
                </a:cubicBezTo>
                <a:cubicBezTo>
                  <a:pt x="333" y="52"/>
                  <a:pt x="332" y="54"/>
                  <a:pt x="334" y="57"/>
                </a:cubicBezTo>
                <a:cubicBezTo>
                  <a:pt x="336" y="59"/>
                  <a:pt x="338" y="62"/>
                  <a:pt x="340" y="65"/>
                </a:cubicBezTo>
                <a:cubicBezTo>
                  <a:pt x="340" y="65"/>
                  <a:pt x="339" y="67"/>
                  <a:pt x="339" y="67"/>
                </a:cubicBezTo>
                <a:cubicBezTo>
                  <a:pt x="338" y="67"/>
                  <a:pt x="337" y="67"/>
                  <a:pt x="337" y="67"/>
                </a:cubicBezTo>
                <a:cubicBezTo>
                  <a:pt x="336" y="67"/>
                  <a:pt x="335" y="66"/>
                  <a:pt x="334" y="66"/>
                </a:cubicBezTo>
                <a:cubicBezTo>
                  <a:pt x="332" y="63"/>
                  <a:pt x="330" y="60"/>
                  <a:pt x="327" y="56"/>
                </a:cubicBezTo>
                <a:cubicBezTo>
                  <a:pt x="326" y="54"/>
                  <a:pt x="325" y="52"/>
                  <a:pt x="324" y="50"/>
                </a:cubicBezTo>
                <a:cubicBezTo>
                  <a:pt x="323" y="49"/>
                  <a:pt x="324" y="48"/>
                  <a:pt x="324" y="47"/>
                </a:cubicBezTo>
                <a:cubicBezTo>
                  <a:pt x="325" y="46"/>
                  <a:pt x="327" y="46"/>
                  <a:pt x="328" y="46"/>
                </a:cubicBezTo>
                <a:cubicBezTo>
                  <a:pt x="335" y="48"/>
                  <a:pt x="342" y="49"/>
                  <a:pt x="348" y="51"/>
                </a:cubicBezTo>
                <a:cubicBezTo>
                  <a:pt x="352" y="52"/>
                  <a:pt x="356" y="55"/>
                  <a:pt x="358" y="59"/>
                </a:cubicBezTo>
                <a:close/>
                <a:moveTo>
                  <a:pt x="391" y="52"/>
                </a:moveTo>
                <a:cubicBezTo>
                  <a:pt x="391" y="52"/>
                  <a:pt x="390" y="52"/>
                  <a:pt x="390" y="52"/>
                </a:cubicBezTo>
                <a:cubicBezTo>
                  <a:pt x="387" y="53"/>
                  <a:pt x="384" y="52"/>
                  <a:pt x="382" y="49"/>
                </a:cubicBezTo>
                <a:cubicBezTo>
                  <a:pt x="386" y="47"/>
                  <a:pt x="388" y="47"/>
                  <a:pt x="391" y="51"/>
                </a:cubicBezTo>
                <a:cubicBezTo>
                  <a:pt x="391" y="51"/>
                  <a:pt x="391" y="51"/>
                  <a:pt x="391" y="52"/>
                </a:cubicBezTo>
                <a:close/>
                <a:moveTo>
                  <a:pt x="390" y="39"/>
                </a:moveTo>
                <a:cubicBezTo>
                  <a:pt x="393" y="37"/>
                  <a:pt x="395" y="37"/>
                  <a:pt x="398" y="39"/>
                </a:cubicBezTo>
                <a:cubicBezTo>
                  <a:pt x="395" y="41"/>
                  <a:pt x="393" y="41"/>
                  <a:pt x="390" y="39"/>
                </a:cubicBezTo>
                <a:close/>
              </a:path>
            </a:pathLst>
          </a:custGeom>
          <a:solidFill>
            <a:srgbClr val="1CB589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PE" sz="1904" dirty="0"/>
          </a:p>
        </p:txBody>
      </p:sp>
      <p:sp>
        <p:nvSpPr>
          <p:cNvPr id="30" name="Megaidea.net"/>
          <p:cNvSpPr txBox="1"/>
          <p:nvPr/>
        </p:nvSpPr>
        <p:spPr>
          <a:xfrm>
            <a:off x="1010489" y="5353696"/>
            <a:ext cx="17283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400" b="1" dirty="0">
                <a:solidFill>
                  <a:srgbClr val="A628BD"/>
                </a:solidFill>
                <a:latin typeface="Robnei Antique" panose="020B0904030504030204" pitchFamily="34" charset="0"/>
              </a:rPr>
              <a:t>SÁBADO</a:t>
            </a:r>
            <a:endParaRPr lang="es-PE" sz="2400" b="1" dirty="0">
              <a:solidFill>
                <a:srgbClr val="A628BD"/>
              </a:solidFill>
              <a:latin typeface="Robnei Antique" panose="020B0904030504030204" pitchFamily="34" charset="0"/>
            </a:endParaRPr>
          </a:p>
        </p:txBody>
      </p:sp>
      <p:sp>
        <p:nvSpPr>
          <p:cNvPr id="31" name="Megaidea.net"/>
          <p:cNvSpPr txBox="1"/>
          <p:nvPr/>
        </p:nvSpPr>
        <p:spPr>
          <a:xfrm>
            <a:off x="1124275" y="5617010"/>
            <a:ext cx="1447833" cy="1118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6667" b="1" dirty="0">
                <a:solidFill>
                  <a:srgbClr val="1CB589"/>
                </a:solidFill>
                <a:latin typeface="Robnei Antique" panose="020B0904030504030204" pitchFamily="34" charset="0"/>
              </a:rPr>
              <a:t>04</a:t>
            </a:r>
            <a:endParaRPr lang="es-PE" sz="6667" b="1" dirty="0">
              <a:solidFill>
                <a:srgbClr val="1CB589"/>
              </a:solidFill>
              <a:latin typeface="Robnei Antique" panose="020B0904030504030204" pitchFamily="34" charset="0"/>
            </a:endParaRPr>
          </a:p>
        </p:txBody>
      </p:sp>
      <p:sp>
        <p:nvSpPr>
          <p:cNvPr id="33" name="Megaidea.net"/>
          <p:cNvSpPr txBox="1"/>
          <p:nvPr/>
        </p:nvSpPr>
        <p:spPr>
          <a:xfrm>
            <a:off x="1206729" y="6473092"/>
            <a:ext cx="13035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800" b="1" dirty="0">
                <a:solidFill>
                  <a:srgbClr val="A628BD"/>
                </a:solidFill>
                <a:latin typeface="Robnei Antique" panose="020B0904030504030204" pitchFamily="34" charset="0"/>
              </a:rPr>
              <a:t>JUlIO</a:t>
            </a:r>
            <a:endParaRPr lang="es-PE" sz="2800" b="1" dirty="0">
              <a:solidFill>
                <a:srgbClr val="A628BD"/>
              </a:solidFill>
              <a:latin typeface="Robnei Antique" panose="020B0904030504030204" pitchFamily="34" charset="0"/>
            </a:endParaRPr>
          </a:p>
        </p:txBody>
      </p:sp>
      <p:sp>
        <p:nvSpPr>
          <p:cNvPr id="36" name="Megaidea.net"/>
          <p:cNvSpPr txBox="1"/>
          <p:nvPr/>
        </p:nvSpPr>
        <p:spPr>
          <a:xfrm>
            <a:off x="2962469" y="6300871"/>
            <a:ext cx="22782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>
                <a:solidFill>
                  <a:srgbClr val="A628BD"/>
                </a:solidFill>
                <a:latin typeface="Robnei Antique" panose="020B0904030504030204" pitchFamily="34" charset="0"/>
              </a:rPr>
              <a:t>100m bajo el nivel</a:t>
            </a:r>
            <a:endParaRPr lang="es-PE" sz="2000" b="1" dirty="0">
              <a:solidFill>
                <a:srgbClr val="A628BD"/>
              </a:solidFill>
              <a:latin typeface="Robnei Antique" panose="020B0904030504030204" pitchFamily="34" charset="0"/>
            </a:endParaRPr>
          </a:p>
        </p:txBody>
      </p:sp>
      <p:sp>
        <p:nvSpPr>
          <p:cNvPr id="39" name="Megaidea.net"/>
          <p:cNvSpPr txBox="1"/>
          <p:nvPr/>
        </p:nvSpPr>
        <p:spPr>
          <a:xfrm>
            <a:off x="1848191" y="3969433"/>
            <a:ext cx="2194832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1867" dirty="0">
                <a:solidFill>
                  <a:srgbClr val="CE403D"/>
                </a:solidFill>
                <a:latin typeface="Robnei Antique" panose="020B0904030504030204" pitchFamily="34" charset="0"/>
              </a:rPr>
              <a:t>En su cumple</a:t>
            </a:r>
          </a:p>
        </p:txBody>
      </p:sp>
      <p:sp>
        <p:nvSpPr>
          <p:cNvPr id="47" name="Megaidea.net"/>
          <p:cNvSpPr txBox="1"/>
          <p:nvPr/>
        </p:nvSpPr>
        <p:spPr>
          <a:xfrm>
            <a:off x="3232935" y="5428893"/>
            <a:ext cx="1608133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133" b="1" dirty="0">
                <a:solidFill>
                  <a:srgbClr val="CE403D"/>
                </a:solidFill>
                <a:latin typeface="Robnei Antique" panose="020B0904030504030204" pitchFamily="34" charset="0"/>
              </a:rPr>
              <a:t>3:00 PM.</a:t>
            </a:r>
          </a:p>
        </p:txBody>
      </p:sp>
      <p:sp>
        <p:nvSpPr>
          <p:cNvPr id="50" name="CuadroTexto 3"/>
          <p:cNvSpPr txBox="1"/>
          <p:nvPr/>
        </p:nvSpPr>
        <p:spPr>
          <a:xfrm>
            <a:off x="1010488" y="2322653"/>
            <a:ext cx="4239810" cy="1446550"/>
          </a:xfrm>
          <a:prstGeom prst="rect">
            <a:avLst/>
          </a:prstGeom>
          <a:noFill/>
          <a:effectLst/>
        </p:spPr>
        <p:txBody>
          <a:bodyPr wrap="square" rtlCol="0">
            <a:prstTxWarp prst="textCanDown">
              <a:avLst/>
            </a:prstTxWarp>
            <a:spAutoFit/>
          </a:bodyPr>
          <a:lstStyle/>
          <a:p>
            <a:pPr algn="ctr"/>
            <a:r>
              <a:rPr lang="es-PE" sz="8800" b="1" spc="300" dirty="0" err="1">
                <a:ln w="19050">
                  <a:noFill/>
                </a:ln>
                <a:solidFill>
                  <a:srgbClr val="1CB589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44C2F"/>
                  </a:outerShdw>
                </a:effectLst>
                <a:latin typeface="Mermaid" pitchFamily="2" charset="0"/>
                <a:ea typeface="Mermaid" pitchFamily="2" charset="0"/>
              </a:rPr>
              <a:t>Sireya</a:t>
            </a:r>
            <a:endParaRPr lang="es-PE" sz="8800" b="1" spc="300" dirty="0">
              <a:ln w="19050">
                <a:noFill/>
              </a:ln>
              <a:solidFill>
                <a:srgbClr val="1CB589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44C2F"/>
                </a:outerShdw>
              </a:effectLst>
              <a:latin typeface="Mermaid" pitchFamily="2" charset="0"/>
              <a:ea typeface="Mermaid" pitchFamily="2" charset="0"/>
            </a:endParaRPr>
          </a:p>
        </p:txBody>
      </p:sp>
      <p:pic>
        <p:nvPicPr>
          <p:cNvPr id="18" name="Megaidea.net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22498">
            <a:off x="472579" y="202369"/>
            <a:ext cx="1075819" cy="1025723"/>
          </a:xfrm>
          <a:prstGeom prst="rect">
            <a:avLst/>
          </a:prstGeom>
        </p:spPr>
      </p:pic>
      <p:pic>
        <p:nvPicPr>
          <p:cNvPr id="34" name="Megaidea.net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04156">
            <a:off x="4589830" y="970345"/>
            <a:ext cx="655334" cy="62481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8C253F4A-7CA3-42B4-A97F-B2C7120657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286" y="562533"/>
            <a:ext cx="2240192" cy="2240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A580988-3678-4918-BFD4-A889EC2C130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0502">
            <a:off x="408786" y="6832436"/>
            <a:ext cx="1120437" cy="112043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37B00F6C-BC48-429F-BCE6-2EA20C79FAA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39498" flipH="1">
            <a:off x="4300615" y="6832437"/>
            <a:ext cx="1120437" cy="112043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3D3CB428-7CB8-4F12-9DD4-9CC571E31DA8}"/>
              </a:ext>
            </a:extLst>
          </p:cNvPr>
          <p:cNvSpPr txBox="1"/>
          <p:nvPr/>
        </p:nvSpPr>
        <p:spPr>
          <a:xfrm>
            <a:off x="2572108" y="5750195"/>
            <a:ext cx="28779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800" b="1" dirty="0">
                <a:solidFill>
                  <a:srgbClr val="1CB589"/>
                </a:solidFill>
                <a:latin typeface="Robnei Antique" panose="020B0904030504030204" pitchFamily="34" charset="0"/>
              </a:rPr>
              <a:t>En Entrada</a:t>
            </a:r>
          </a:p>
          <a:p>
            <a:pPr algn="ctr"/>
            <a:r>
              <a:rPr lang="es-MX" b="1" dirty="0">
                <a:solidFill>
                  <a:srgbClr val="1CB589"/>
                </a:solidFill>
                <a:latin typeface="Robnei Antique" panose="020B0904030504030204" pitchFamily="34" charset="0"/>
              </a:rPr>
              <a:t>Al mar</a:t>
            </a:r>
            <a:endParaRPr lang="es-MX" sz="1800" b="1" dirty="0">
              <a:solidFill>
                <a:srgbClr val="1CB589"/>
              </a:solidFill>
              <a:latin typeface="Robnei Antique" panose="020B09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156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4359</TotalTime>
  <Words>33</Words>
  <Application>Microsoft Office PowerPoint</Application>
  <PresentationFormat>Personalizado</PresentationFormat>
  <Paragraphs>14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Mermaid</vt:lpstr>
      <vt:lpstr>Calibri Light</vt:lpstr>
      <vt:lpstr>Robnei Antique</vt:lpstr>
      <vt:lpstr>Calibri</vt:lpstr>
      <vt:lpstr>Arial</vt:lpstr>
      <vt:lpstr>1_Diseño personalizado</vt:lpstr>
      <vt:lpstr>Presentación de PowerPoint</vt:lpstr>
    </vt:vector>
  </TitlesOfParts>
  <Company>Robnei.CoM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www.megaidea.net</dc:title>
  <dc:subject>By Robnei</dc:subject>
  <dc:creator>Megaidea.Net</dc:creator>
  <cp:keywords>Princesa Peach</cp:keywords>
  <cp:lastModifiedBy>UrI NuÑeZ</cp:lastModifiedBy>
  <cp:revision>320</cp:revision>
  <dcterms:created xsi:type="dcterms:W3CDTF">2018-10-27T00:59:17Z</dcterms:created>
  <dcterms:modified xsi:type="dcterms:W3CDTF">2023-07-10T02:49:55Z</dcterms:modified>
</cp:coreProperties>
</file>